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DF66-2DD2-44FA-855D-4A98088514A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9BBD-2EAD-413A-B799-8A5BD9285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74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DF66-2DD2-44FA-855D-4A98088514A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9BBD-2EAD-413A-B799-8A5BD9285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7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DF66-2DD2-44FA-855D-4A98088514A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9BBD-2EAD-413A-B799-8A5BD9285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099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3"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ticle of the Week: Article 24. A picture of hand washing and the Unicef Rights Respecting Schools log. ">
            <a:extLst>
              <a:ext uri="{FF2B5EF4-FFF2-40B4-BE49-F238E27FC236}">
                <a16:creationId xmlns:a16="http://schemas.microsoft.com/office/drawing/2014/main" id="{E3E9CA09-357D-4A72-9568-0E338F7821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92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E857259-BCA9-4619-887D-EB41A9DB5E54}"/>
              </a:ext>
            </a:extLst>
          </p:cNvPr>
          <p:cNvSpPr txBox="1">
            <a:spLocks/>
          </p:cNvSpPr>
          <p:nvPr userDrawn="1"/>
        </p:nvSpPr>
        <p:spPr>
          <a:xfrm>
            <a:off x="9525" y="5386800"/>
            <a:ext cx="6867525" cy="745571"/>
          </a:xfrm>
          <a:prstGeom prst="rect">
            <a:avLst/>
          </a:prstGeom>
          <a:solidFill>
            <a:srgbClr val="00AEEF"/>
          </a:solidFill>
        </p:spPr>
        <p:txBody>
          <a:bodyPr vert="horz" wrap="square" lIns="360000" tIns="14400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600" baseline="0">
                <a:solidFill>
                  <a:schemeClr val="bg1"/>
                </a:solidFill>
                <a:latin typeface="Univers Next Pro Condensed" panose="020B0906030202020203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Article of the week</a:t>
            </a:r>
          </a:p>
        </p:txBody>
      </p:sp>
    </p:spTree>
    <p:extLst>
      <p:ext uri="{BB962C8B-B14F-4D97-AF65-F5344CB8AC3E}">
        <p14:creationId xmlns:p14="http://schemas.microsoft.com/office/powerpoint/2010/main" val="42295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DF66-2DD2-44FA-855D-4A98088514A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9BBD-2EAD-413A-B799-8A5BD9285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65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DF66-2DD2-44FA-855D-4A98088514A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9BBD-2EAD-413A-B799-8A5BD9285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85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DF66-2DD2-44FA-855D-4A98088514A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9BBD-2EAD-413A-B799-8A5BD9285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71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DF66-2DD2-44FA-855D-4A98088514A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9BBD-2EAD-413A-B799-8A5BD9285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2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DF66-2DD2-44FA-855D-4A98088514A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9BBD-2EAD-413A-B799-8A5BD9285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92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DF66-2DD2-44FA-855D-4A98088514A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9BBD-2EAD-413A-B799-8A5BD9285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36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DF66-2DD2-44FA-855D-4A98088514A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9BBD-2EAD-413A-B799-8A5BD9285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7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DF66-2DD2-44FA-855D-4A98088514A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E9BBD-2EAD-413A-B799-8A5BD9285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6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EDF66-2DD2-44FA-855D-4A98088514A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E9BBD-2EAD-413A-B799-8A5BD9285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32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58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3A4F6E-7E4E-4195-89F9-B186D860B1E1}"/>
              </a:ext>
            </a:extLst>
          </p:cNvPr>
          <p:cNvSpPr/>
          <p:nvPr/>
        </p:nvSpPr>
        <p:spPr>
          <a:xfrm rot="16200000">
            <a:off x="10768851" y="5434850"/>
            <a:ext cx="260007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CCCC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UNICEF/</a:t>
            </a:r>
            <a:r>
              <a:rPr lang="en-GB" sz="1000" dirty="0" err="1">
                <a:solidFill>
                  <a:srgbClr val="CCCC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Helin</a:t>
            </a:r>
            <a:r>
              <a:rPr lang="en-GB" sz="1000" dirty="0">
                <a:solidFill>
                  <a:srgbClr val="CCCC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dirty="0">
              <a:solidFill>
                <a:srgbClr val="CCCC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3857" y="26359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5308979"/>
            <a:ext cx="9089409" cy="1119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Article of the Month – Article 24</a:t>
            </a:r>
          </a:p>
          <a:p>
            <a:pPr algn="ctr"/>
            <a:r>
              <a:rPr lang="en-GB" sz="3200" dirty="0" smtClean="0"/>
              <a:t>Every child has the right to the best possible health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7306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Univers Next Pro Condensed</vt:lpstr>
      <vt:lpstr>Office Theme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MURRAY</dc:creator>
  <cp:lastModifiedBy>M MURRAY</cp:lastModifiedBy>
  <cp:revision>1</cp:revision>
  <dcterms:created xsi:type="dcterms:W3CDTF">2020-04-30T16:45:12Z</dcterms:created>
  <dcterms:modified xsi:type="dcterms:W3CDTF">2020-04-30T16:45:21Z</dcterms:modified>
</cp:coreProperties>
</file>